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7" r:id="rId2"/>
    <p:sldId id="258" r:id="rId3"/>
    <p:sldId id="260" r:id="rId4"/>
    <p:sldId id="259" r:id="rId5"/>
    <p:sldId id="266" r:id="rId6"/>
    <p:sldId id="272" r:id="rId7"/>
    <p:sldId id="273" r:id="rId8"/>
    <p:sldId id="262" r:id="rId9"/>
    <p:sldId id="268" r:id="rId10"/>
    <p:sldId id="269" r:id="rId11"/>
    <p:sldId id="271" r:id="rId12"/>
    <p:sldId id="264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B216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AAC80-A357-42FC-8811-F6D1AC82901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F4EE7-4D5A-4130-9DAF-0135D4B88F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F4EE7-4D5A-4130-9DAF-0135D4B88FA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C6E81C9-1B86-4E8F-B7C5-3A05A3E4D77E}" type="datetimeFigureOut">
              <a:rPr lang="en-US" smtClean="0"/>
              <a:pPr/>
              <a:t>7/6/2013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91EE3A1-A594-44AE-A9B6-E9E7B8393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8000" i="1" dirty="0" smtClean="0">
                <a:solidFill>
                  <a:srgbClr val="0000FF"/>
                </a:solidFill>
              </a:rPr>
              <a:t>           		 	</a:t>
            </a:r>
            <a:r>
              <a:rPr lang="bn-BD" sz="8000" i="1" dirty="0" smtClean="0">
                <a:solidFill>
                  <a:srgbClr val="0000FF"/>
                </a:solidFill>
              </a:rPr>
              <a:t>শুভেচ্ছা</a:t>
            </a:r>
            <a:endParaRPr lang="en-US" sz="8000" i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f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09600" y="2667001"/>
            <a:ext cx="7620000" cy="3352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              </a:t>
            </a:r>
            <a:r>
              <a:rPr lang="bn-BD" sz="6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মাইটোকন্ড্রিয়ার চিত্রঃ</a:t>
            </a:r>
            <a:endParaRPr lang="en-US" sz="6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Content Placeholder 3" descr="image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85800" y="1981200"/>
            <a:ext cx="7086600" cy="4267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                  </a:t>
            </a:r>
            <a:r>
              <a:rPr lang="bn-BD" sz="54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ক্লোরোপ্লাষ্ট এর ক্রিয়াঃ</a:t>
            </a:r>
            <a:endParaRPr lang="en-US" sz="54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20482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bn-BD" sz="4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বাড়ীর কাজঃ- কোষের ৩ টি কাজ লিখ</a:t>
            </a:r>
            <a:r>
              <a:rPr lang="en-US" sz="44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itchFamily="2" charset="0"/>
                <a:cs typeface="NikoshBAN" pitchFamily="2" charset="0"/>
              </a:rPr>
              <a:t>:</a:t>
            </a:r>
            <a:endParaRPr lang="en-US" sz="4400" i="1" dirty="0">
              <a:solidFill>
                <a:schemeClr val="accent2">
                  <a:lumMod val="60000"/>
                  <a:lumOff val="4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o.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1000" y="1066800"/>
            <a:ext cx="7848600" cy="5486399"/>
          </a:xfrm>
        </p:spPr>
      </p:pic>
      <p:sp>
        <p:nvSpPr>
          <p:cNvPr id="5" name="Heart 4"/>
          <p:cNvSpPr/>
          <p:nvPr/>
        </p:nvSpPr>
        <p:spPr>
          <a:xfrm>
            <a:off x="228600" y="457200"/>
            <a:ext cx="3581400" cy="26670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THANKS TO ALL…….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7772400" cy="1470025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bn-BD" sz="7200" i="1" dirty="0" smtClean="0">
                <a:solidFill>
                  <a:srgbClr val="FF0000"/>
                </a:solidFill>
              </a:rPr>
              <a:t>পরিচিতিঃ</a:t>
            </a:r>
            <a:endParaRPr lang="en-US" sz="7200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286000"/>
            <a:ext cx="9144000" cy="4343400"/>
          </a:xfrm>
        </p:spPr>
        <p:txBody>
          <a:bodyPr>
            <a:noAutofit/>
          </a:bodyPr>
          <a:lstStyle/>
          <a:p>
            <a:r>
              <a:rPr lang="bn-BD" sz="4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সুশান্ত দত্ত</a:t>
            </a:r>
          </a:p>
          <a:p>
            <a:r>
              <a:rPr lang="bn-BD" sz="4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সহকারী শিক্ষক(বিজ্ঞান)</a:t>
            </a:r>
          </a:p>
          <a:p>
            <a:r>
              <a:rPr lang="bn-BD" sz="4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বাটিকামারী উচ্চ মাধ্যমিক বিদ্যালয়</a:t>
            </a:r>
          </a:p>
          <a:p>
            <a:r>
              <a:rPr lang="bn-BD" sz="4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মুকসুদপুর, গোপালগঞ্জ </a:t>
            </a:r>
            <a:endParaRPr lang="en-US" sz="4800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en-US" sz="4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PH: </a:t>
            </a:r>
            <a:r>
              <a:rPr lang="en-US" sz="4800" dirty="0" smtClean="0">
                <a:solidFill>
                  <a:srgbClr val="00B0F0"/>
                </a:solidFill>
                <a:latin typeface="MingLiU-ExtB" pitchFamily="18" charset="-120"/>
                <a:ea typeface="MingLiU-ExtB" pitchFamily="18" charset="-120"/>
                <a:cs typeface="NikoshBAN" pitchFamily="2" charset="0"/>
              </a:rPr>
              <a:t>01717-343841</a:t>
            </a:r>
            <a:endParaRPr lang="bn-BD" sz="4800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950"/>
                            </p:stCondLst>
                            <p:childTnLst>
                              <p:par>
                                <p:cTn id="3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350"/>
                            </p:stCondLst>
                            <p:childTnLst>
                              <p:par>
                                <p:cTn id="4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04800"/>
            <a:ext cx="6400800" cy="5334000"/>
          </a:xfrm>
        </p:spPr>
        <p:txBody>
          <a:bodyPr>
            <a:noAutofit/>
          </a:bodyPr>
          <a:lstStyle/>
          <a:p>
            <a:r>
              <a:rPr lang="bn-BD" sz="6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শ্রেণীঃ নবম</a:t>
            </a:r>
          </a:p>
          <a:p>
            <a:r>
              <a:rPr lang="bn-BD" sz="6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বিষয়ঃ জীববিজ্ঞান</a:t>
            </a:r>
          </a:p>
          <a:p>
            <a:r>
              <a:rPr lang="bn-BD" sz="6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সময়ঃ ৪০ মিনিট</a:t>
            </a:r>
            <a:endParaRPr lang="en-US" sz="6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6934200" cy="1036638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latin typeface="NikoshBAN" pitchFamily="2" charset="0"/>
                <a:cs typeface="NikoshBAN" pitchFamily="2" charset="0"/>
              </a:rPr>
              <a:t>		</a:t>
            </a:r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চিত্রটি কিসের?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Content Placeholder 3" descr="c..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19400" y="2895600"/>
            <a:ext cx="2333625" cy="19621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71600" y="5562600"/>
            <a:ext cx="6172200" cy="5334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sm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</a:t>
            </a:r>
            <a:r>
              <a:rPr kumimoji="0" lang="bn-BD" sz="20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এটি একটি কোষের চিত্র</a:t>
            </a:r>
            <a:endParaRPr kumimoji="0" lang="en-US" sz="2000" b="1" i="0" u="none" strike="noStrike" kern="1200" cap="small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0" y="533400"/>
            <a:ext cx="6400800" cy="129540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bn-BD" dirty="0" smtClean="0"/>
              <a:t>              </a:t>
            </a:r>
            <a:r>
              <a:rPr lang="bn-BD" sz="4400" dirty="0" smtClean="0">
                <a:solidFill>
                  <a:srgbClr val="12B216"/>
                </a:solidFill>
              </a:rPr>
              <a:t>পাঠ শিরোনামঃ</a:t>
            </a:r>
            <a:endParaRPr lang="en-US" sz="4400" dirty="0">
              <a:solidFill>
                <a:srgbClr val="12B216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0" y="3657600"/>
            <a:ext cx="6172200" cy="137160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bn-BD" sz="8000" dirty="0" smtClean="0"/>
              <a:t>     </a:t>
            </a:r>
            <a:r>
              <a:rPr lang="bn-BD" sz="8000" dirty="0" smtClean="0">
                <a:solidFill>
                  <a:srgbClr val="FF0000"/>
                </a:solidFill>
              </a:rPr>
              <a:t>কোষ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      </a:t>
            </a:r>
            <a:r>
              <a:rPr lang="bn-BD" sz="6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শিখনফলঃ</a:t>
            </a:r>
            <a:endParaRPr lang="en-US" sz="66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bn-BD" sz="4800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 </a:t>
            </a:r>
            <a:r>
              <a:rPr lang="en-US" sz="4800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:</a:t>
            </a:r>
            <a:endParaRPr lang="bn-BD" sz="4800" u="sng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bn-BD" sz="3200" dirty="0" smtClean="0"/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কোষের সংজ্ঞা বলতে পারবে।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কোষের প্রকারভেদ করতে পারবে।</a:t>
            </a:r>
          </a:p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কোষের বিভিন্ন অংশ চিহ্নিত করতে পারবে।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8534400" cy="22098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bn-BD" sz="6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কোষের সংজ্ঞাঃ জীবদেহের গঠন  ও  কাজের একককে কোষ বলে</a:t>
            </a:r>
            <a:r>
              <a:rPr lang="bn-BD" sz="6000" dirty="0" smtClean="0">
                <a:solidFill>
                  <a:schemeClr val="bg1"/>
                </a:solidFill>
              </a:rPr>
              <a:t>।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Content Placeholder 3" descr="di ce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43200"/>
            <a:ext cx="71628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bn-BD" sz="36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একটি উদ্ভিদ ও একটি প্রাণী কোষের ছবি</a:t>
            </a:r>
            <a:endParaRPr lang="en-US" sz="3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Content Placeholder 3" descr="cell.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752601"/>
            <a:ext cx="8077199" cy="495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bn-BD" sz="6000" dirty="0" smtClean="0">
                <a:solidFill>
                  <a:schemeClr val="accent3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            নিউক্লিয়াস</a:t>
            </a:r>
            <a:endParaRPr lang="en-US" sz="6000" dirty="0">
              <a:solidFill>
                <a:schemeClr val="accent3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Content Placeholder 7" descr="neucleu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8200" y="1905000"/>
            <a:ext cx="7543800" cy="472440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5486400" y="914400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415</TotalTime>
  <Words>98</Words>
  <Application>Microsoft Office PowerPoint</Application>
  <PresentationFormat>On-screen Show (4:3)</PresentationFormat>
  <Paragraphs>28</Paragraphs>
  <Slides>13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Oriel</vt:lpstr>
      <vt:lpstr>Packager Shell Object</vt:lpstr>
      <vt:lpstr>               শুভেচ্ছা</vt:lpstr>
      <vt:lpstr>পরিচিতিঃ</vt:lpstr>
      <vt:lpstr>Slide 3</vt:lpstr>
      <vt:lpstr>  চিত্রটি কিসের?</vt:lpstr>
      <vt:lpstr>              পাঠ শিরোনামঃ</vt:lpstr>
      <vt:lpstr>         শিখনফলঃ</vt:lpstr>
      <vt:lpstr>Slide 7</vt:lpstr>
      <vt:lpstr>একটি উদ্ভিদ ও একটি প্রাণী কোষের ছবি</vt:lpstr>
      <vt:lpstr>            নিউক্লিয়াস</vt:lpstr>
      <vt:lpstr>               মাইটোকন্ড্রিয়ার চিত্রঃ</vt:lpstr>
      <vt:lpstr>                   ক্লোরোপ্লাষ্ট এর ক্রিয়াঃ</vt:lpstr>
      <vt:lpstr>     বাড়ীর কাজঃ- কোষের ৩ টি কাজ লিখ: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csl</dc:creator>
  <cp:lastModifiedBy>csl</cp:lastModifiedBy>
  <cp:revision>59</cp:revision>
  <dcterms:created xsi:type="dcterms:W3CDTF">2013-06-28T07:22:38Z</dcterms:created>
  <dcterms:modified xsi:type="dcterms:W3CDTF">2013-07-06T04:16:43Z</dcterms:modified>
</cp:coreProperties>
</file>